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1b730a596_0_517:notes"/>
          <p:cNvSpPr/>
          <p:nvPr>
            <p:ph idx="2" type="sldImg"/>
          </p:nvPr>
        </p:nvSpPr>
        <p:spPr>
          <a:xfrm>
            <a:off x="51435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a1b730a596_0_517:notes"/>
          <p:cNvSpPr txBox="1"/>
          <p:nvPr>
            <p:ph idx="1" type="body"/>
          </p:nvPr>
        </p:nvSpPr>
        <p:spPr>
          <a:xfrm>
            <a:off x="514350" y="4400550"/>
            <a:ext cx="4114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3a1b730a596_0_517:notes"/>
          <p:cNvSpPr txBox="1"/>
          <p:nvPr>
            <p:ph idx="12" type="sldNum"/>
          </p:nvPr>
        </p:nvSpPr>
        <p:spPr>
          <a:xfrm>
            <a:off x="2913460" y="8685213"/>
            <a:ext cx="2229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Google Shape;59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p4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3" name="Google Shape;66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1" name="Google Shape;681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7" name="Google Shape;717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Google Shape;735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8" name="Google Shape;558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4" name="Google Shape;1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2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2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2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2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3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3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3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3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3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3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3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3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3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3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3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3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3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3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3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3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3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3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3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3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1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01" name="Google Shape;401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42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08" name="Google Shape;408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1" name="Google Shape;41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16" name="Google Shape;41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9" name="Google Shape;419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0" name="Google Shape;420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4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25" name="Google Shape;42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32" name="Google Shape;43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46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439" name="Google Shape;43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46" name="Google Shape;446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9" name="Google Shape;449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0" name="Google Shape;450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9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457" name="Google Shape;45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0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50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5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5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5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5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5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5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5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5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5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5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5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5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5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5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5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" name="Google Shape;1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5R5og4eSvrINgCGIfnYtDTmv2WLGdNa8?usp=sharing" TargetMode="External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AyXyhChA2Dm7g0exYo3dPUMHL-0iWb6W?usp=sharing" TargetMode="External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_M8AONIg-azxAklM7IUwaG7UebRozCBz?usp=sharing" TargetMode="External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Jn1cH8iuhJcbBZR3ItoODMWS1HIYBPb-?usp=sharing" TargetMode="External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US"/>
              <a:t>Building Effective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US"/>
              <a:t>Agentic AI Systems</a:t>
            </a:r>
            <a:endParaRPr/>
          </a:p>
        </p:txBody>
      </p:sp>
      <p:sp>
        <p:nvSpPr>
          <p:cNvPr id="511" name="Google Shape;511;p54"/>
          <p:cNvSpPr txBox="1"/>
          <p:nvPr>
            <p:ph idx="1" type="subTitle"/>
          </p:nvPr>
        </p:nvSpPr>
        <p:spPr>
          <a:xfrm>
            <a:off x="729627" y="40873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Dipanjan (DJ) Sarkar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0045007-74ee-4e55-9057-50b26c5ebc54.jpg" id="567" name="Google Shape;56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6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/tmp/beautiful_ai_exports/62123d3b-94a0-461a-9ee1-8122136897aa.jpg" id="574" name="Google Shape;57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72918"/>
              <a:ext cx="9144000" cy="53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931725"/>
              <a:ext cx="9144000" cy="3211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" name="Google Shape;57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800" y="1746596"/>
            <a:ext cx="8535476" cy="16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801" y="3266176"/>
            <a:ext cx="1974408" cy="135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0200" y="3246179"/>
            <a:ext cx="2017150" cy="94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0205" y="4194380"/>
            <a:ext cx="2017144" cy="94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7350" y="3262321"/>
            <a:ext cx="2204175" cy="1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1527" y="3259243"/>
            <a:ext cx="2339750" cy="12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8e5f67c-86cd-4e1a-aac5-93f0885b6025.jpg" id="588" name="Google Shape;5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6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595" name="Google Shape;595;p66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6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Single-Agent vs. Multi-Agent Architecture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66"/>
          <p:cNvCxnSpPr/>
          <p:nvPr/>
        </p:nvCxnSpPr>
        <p:spPr>
          <a:xfrm>
            <a:off x="571360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p66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3f6bb40-81d7-40e3-992d-d5e7db5f81e8.jpg" id="606" name="Google Shape;60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a3aced5-0465-41a0-be56-aef79e31f7f7.jpg" id="612" name="Google Shape;6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5508550-f93b-495d-a9d6-a455d830c37c.jpg" id="618" name="Google Shape;61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1f8d8db-808a-427a-8b61-9163759441eb.jpg" id="624" name="Google Shape;6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ab2c3d4-9709-4953-a5eb-02debf0f7d6e.jpg" id="630" name="Google Shape;63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5f13860-ad1c-4e92-b1a7-fb757449521d.jpg" id="636" name="Google Shape;6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5e986bd-be13-4563-807e-53dce9ca326d.jpg"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20d7d1b-7686-47e8-8a95-d869b45eca08.jpg" id="642" name="Google Shape;6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b09c3ee-b8d8-4898-a6ca-f0e798bc1b6e.jpg" id="648" name="Google Shape;64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655" name="Google Shape;655;p75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5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Agent Observability with LangSmith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75"/>
          <p:cNvCxnSpPr/>
          <p:nvPr/>
        </p:nvCxnSpPr>
        <p:spPr>
          <a:xfrm>
            <a:off x="571357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9" name="Google Shape;659;p75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77da756-9b86-4989-8d5c-67b700e2116c.jpg" id="666" name="Google Shape;6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0edc3c6-26a3-4be8-8424-e8c0098bf3b0.jpg" id="678" name="Google Shape;6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79a19c2-0f35-464a-a086-2c5b381f4ae0.jpg" id="684" name="Google Shape;68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112096a-8871-4df3-b179-b8ce2779cdc5.jpg" id="690" name="Google Shape;6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1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697" name="Google Shape;697;p81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1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1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Multi-Department MCP Architecture for AI Agents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81"/>
          <p:cNvCxnSpPr/>
          <p:nvPr/>
        </p:nvCxnSpPr>
        <p:spPr>
          <a:xfrm>
            <a:off x="571360" y="941948"/>
            <a:ext cx="199974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81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642b54f-6357-490a-9d7e-c65d50759729.jpg" id="708" name="Google Shape;70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46ee200-1334-4215-8779-f678be10ea01.jpg" id="523" name="Google Shape;5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c601ddb-8e77-4150-a03c-36fdeead59e5.jpg" id="714" name="Google Shape;71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ecfbef7-abed-435e-9bd9-0c875acdfda2.jpg" id="720" name="Google Shape;7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e2b7028-2ffd-4f22-b2c3-3f89faf2d131.jpg" id="726" name="Google Shape;72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0f894d8-fe81-4eb3-b999-35287353f127.jpg" id="732" name="Google Shape;73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739" name="Google Shape;739;p87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7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7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Memory Context Engineering for AI Agents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p87"/>
          <p:cNvCxnSpPr/>
          <p:nvPr/>
        </p:nvCxnSpPr>
        <p:spPr>
          <a:xfrm>
            <a:off x="571354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3" name="Google Shape;743;p87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a0c0212-a987-4c55-8a38-f381f37f58eb.jpg" id="529" name="Google Shape;5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2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a31efb5-a894-4a2c-b9ac-733eab8fc3ff.jpg" id="535" name="Google Shape;5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a15b9ca-935d-496c-a655-943e5ba789eb.jpg" id="541" name="Google Shape;5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60"/>
          <p:cNvGrpSpPr/>
          <p:nvPr/>
        </p:nvGrpSpPr>
        <p:grpSpPr>
          <a:xfrm>
            <a:off x="5080" y="10160"/>
            <a:ext cx="9144000" cy="5143500"/>
            <a:chOff x="5080" y="10160"/>
            <a:chExt cx="9144000" cy="5143500"/>
          </a:xfrm>
        </p:grpSpPr>
        <p:pic>
          <p:nvPicPr>
            <p:cNvPr descr="/tmp/beautiful_ai_exports/12ce76d3-b158-4566-8e67-8c3bcd89eb32.jpg" id="548" name="Google Shape;54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0" y="1016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737600" y="2168729"/>
              <a:ext cx="81280" cy="21086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402cec0-47d6-4680-994f-ca14a556f2c8.jpg" id="555" name="Google Shape;5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fca4c54-20e0-44a0-805b-49246c7f0fd0.jpg" id="561" name="Google Shape;5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